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1"/>
  </p:notesMasterIdLst>
  <p:sldIdLst>
    <p:sldId id="278" r:id="rId2"/>
    <p:sldId id="287" r:id="rId3"/>
    <p:sldId id="288" r:id="rId4"/>
    <p:sldId id="291" r:id="rId5"/>
    <p:sldId id="290" r:id="rId6"/>
    <p:sldId id="279" r:id="rId7"/>
    <p:sldId id="284" r:id="rId8"/>
    <p:sldId id="283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A3241F-CFD8-4A3B-9F36-1E4AF9727A03}">
          <p14:sldIdLst>
            <p14:sldId id="278"/>
            <p14:sldId id="287"/>
            <p14:sldId id="288"/>
            <p14:sldId id="291"/>
            <p14:sldId id="290"/>
            <p14:sldId id="279"/>
            <p14:sldId id="284"/>
            <p14:sldId id="283"/>
            <p14:sldId id="286"/>
          </p14:sldIdLst>
        </p14:section>
        <p14:section name="Раздел без заголовка" id="{FF9AEFD9-8925-42FA-BB4C-82E6DECF7C1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ст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794"/>
    <a:srgbClr val="777777"/>
    <a:srgbClr val="A8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59" d="100"/>
          <a:sy n="59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03CE9-F396-4621-9248-74C986A5A183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170D0-1DA3-44DF-B285-CA23EDDF9A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1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3014AD8-48ED-4D3B-8919-D76639481F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228600" y="228600"/>
            <a:ext cx="8915400" cy="6527800"/>
            <a:chOff x="144" y="144"/>
            <a:chExt cx="5616" cy="4112"/>
          </a:xfrm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44" y="144"/>
              <a:ext cx="5376" cy="3488"/>
            </a:xfrm>
            <a:custGeom>
              <a:avLst/>
              <a:gdLst>
                <a:gd name="T0" fmla="*/ 0 w 5040"/>
                <a:gd name="T1" fmla="*/ 3536 h 3200"/>
                <a:gd name="T2" fmla="*/ 492 w 5040"/>
                <a:gd name="T3" fmla="*/ 2624 h 3200"/>
                <a:gd name="T4" fmla="*/ 1092 w 5040"/>
                <a:gd name="T5" fmla="*/ 3365 h 3200"/>
                <a:gd name="T6" fmla="*/ 5734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9525">
              <a:solidFill>
                <a:srgbClr val="CC66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6600"/>
              </a:extrusionClr>
              <a:contourClr>
                <a:srgbClr val="CC66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288" y="336"/>
              <a:ext cx="5424" cy="3488"/>
            </a:xfrm>
            <a:custGeom>
              <a:avLst/>
              <a:gdLst>
                <a:gd name="T0" fmla="*/ 0 w 5040"/>
                <a:gd name="T1" fmla="*/ 3536 h 3200"/>
                <a:gd name="T2" fmla="*/ 500 w 5040"/>
                <a:gd name="T3" fmla="*/ 2624 h 3200"/>
                <a:gd name="T4" fmla="*/ 1112 w 5040"/>
                <a:gd name="T5" fmla="*/ 3365 h 3200"/>
                <a:gd name="T6" fmla="*/ 5837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9525">
              <a:solidFill>
                <a:srgbClr val="987342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87342"/>
              </a:extrusionClr>
              <a:contourClr>
                <a:srgbClr val="987342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432" y="672"/>
              <a:ext cx="5328" cy="3344"/>
            </a:xfrm>
            <a:custGeom>
              <a:avLst/>
              <a:gdLst>
                <a:gd name="T0" fmla="*/ 0 w 5040"/>
                <a:gd name="T1" fmla="*/ 3250 h 3200"/>
                <a:gd name="T2" fmla="*/ 483 w 5040"/>
                <a:gd name="T3" fmla="*/ 2411 h 3200"/>
                <a:gd name="T4" fmla="*/ 1073 w 5040"/>
                <a:gd name="T5" fmla="*/ 3092 h 3200"/>
                <a:gd name="T6" fmla="*/ 5632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25400">
              <a:solidFill>
                <a:srgbClr val="9E9A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E9A00"/>
              </a:extrusionClr>
              <a:contourClr>
                <a:srgbClr val="9E9A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72" y="1056"/>
              <a:ext cx="5040" cy="3200"/>
            </a:xfrm>
            <a:custGeom>
              <a:avLst/>
              <a:gdLst>
                <a:gd name="T0" fmla="*/ 0 w 5040"/>
                <a:gd name="T1" fmla="*/ 2976 h 3200"/>
                <a:gd name="T2" fmla="*/ 432 w 5040"/>
                <a:gd name="T3" fmla="*/ 2208 h 3200"/>
                <a:gd name="T4" fmla="*/ 960 w 5040"/>
                <a:gd name="T5" fmla="*/ 2832 h 3200"/>
                <a:gd name="T6" fmla="*/ 5040 w 5040"/>
                <a:gd name="T7" fmla="*/ 0 h 3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40" h="3200">
                  <a:moveTo>
                    <a:pt x="0" y="2976"/>
                  </a:moveTo>
                  <a:cubicBezTo>
                    <a:pt x="136" y="2604"/>
                    <a:pt x="272" y="2232"/>
                    <a:pt x="432" y="2208"/>
                  </a:cubicBezTo>
                  <a:cubicBezTo>
                    <a:pt x="592" y="2184"/>
                    <a:pt x="192" y="3200"/>
                    <a:pt x="960" y="2832"/>
                  </a:cubicBezTo>
                  <a:cubicBezTo>
                    <a:pt x="1728" y="2464"/>
                    <a:pt x="3384" y="1232"/>
                    <a:pt x="5040" y="0"/>
                  </a:cubicBezTo>
                </a:path>
              </a:pathLst>
            </a:custGeom>
            <a:noFill/>
            <a:ln w="25400">
              <a:solidFill>
                <a:srgbClr val="BCB800"/>
              </a:solidFill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CB800"/>
              </a:extrusionClr>
              <a:contourClr>
                <a:srgbClr val="BCB8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14" name="AutoShape 12"/>
          <p:cNvSpPr>
            <a:spLocks noChangeArrowheads="1"/>
          </p:cNvSpPr>
          <p:nvPr userDrawn="1"/>
        </p:nvSpPr>
        <p:spPr bwMode="auto">
          <a:xfrm>
            <a:off x="533400" y="1295400"/>
            <a:ext cx="8077200" cy="3352800"/>
          </a:xfrm>
          <a:prstGeom prst="roundRect">
            <a:avLst>
              <a:gd name="adj" fmla="val 9755"/>
            </a:avLst>
          </a:prstGeom>
          <a:solidFill>
            <a:srgbClr val="FFFF99">
              <a:alpha val="58038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t"/>
          </a:scene3d>
          <a:sp3d extrusionH="100000" prstMaterial="legacyMetal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37372" dir="195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5" name="Picture 22" descr="22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371600" cy="1309688"/>
          </a:xfrm>
          <a:prstGeom prst="rect">
            <a:avLst/>
          </a:prstGeom>
          <a:noFill/>
          <a:ln>
            <a:noFill/>
          </a:ln>
          <a:effectLst>
            <a:outerShdw dist="141990" dir="618291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43"/>
          <p:cNvPicPr>
            <a:picLocks noChangeAspect="1" noChangeArrowheads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905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86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835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11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12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477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810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471A8-B4F5-4D51-A0B7-246CB565D66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5705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0A621-367A-40E3-907B-64D4118E492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14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47F72-54B8-4B25-AD12-DFD01F222DD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300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A956B03-1D09-4DEF-9C5F-87BFB77681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09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631FF1B-1FC7-42C4-8876-D94D6C096F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24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5E9C369-28B1-48FC-A969-443C176383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58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B6E86-786A-450D-A781-A7D156C9D4D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02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6E98-D4F8-4206-AF97-A1F3474FBC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1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D292A-D130-4D6E-BF14-4F18DCB3BD1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9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2C9E26-F80A-4C63-AEDC-464C6507B3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00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06F91FA-E984-4407-A1BB-EDF8A7B002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4" name="AutoShape 12" descr="Почтовая бумага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77000"/>
          </a:xfrm>
          <a:prstGeom prst="roundRect">
            <a:avLst>
              <a:gd name="adj" fmla="val 8213"/>
            </a:avLst>
          </a:prstGeom>
          <a:blipFill dpi="0" rotWithShape="1">
            <a:blip r:embed="rId18" cstate="print">
              <a:alphaModFix amt="47000"/>
            </a:blip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35" name="Picture 13" descr="22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ln>
            <a:noFill/>
          </a:ln>
          <a:effectLst>
            <a:outerShdw dist="141990" dir="618291" algn="ctr" rotWithShape="0">
              <a:srgbClr val="77777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47658"/>
            <a:ext cx="3788584" cy="25257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5130915" cy="3420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2602" y="5149090"/>
            <a:ext cx="40323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юбилей детского сада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лет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516" y="93230"/>
            <a:ext cx="3543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МБДОУ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№4 «Берёзка»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 descr="C:\Users\гыук\Desktop\2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3717" y="620445"/>
            <a:ext cx="3928284" cy="26188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емка-ПК\Desktop\ДОКЛАЛЫ Мастерская\ОТЧЕТ -  мастерские\фото 19.0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4430"/>
            <a:ext cx="8305800" cy="57603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23343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муниципальных мероприятий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базе МБДОУ Д/с №4 «Берёзка»</a:t>
            </a:r>
          </a:p>
        </p:txBody>
      </p:sp>
    </p:spTree>
    <p:extLst>
      <p:ext uri="{BB962C8B-B14F-4D97-AF65-F5344CB8AC3E}">
        <p14:creationId xmlns:p14="http://schemas.microsoft.com/office/powerpoint/2010/main" val="20477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0E~1\AppData\Local\Temp\Rar$DIa0.807\9 мая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12056"/>
            <a:ext cx="3124200" cy="2085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10E~1\AppData\Local\Temp\Rar$DIa0.342\кузьминки 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24015"/>
            <a:ext cx="3251200" cy="2141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гыук\Desktop\Общая папка\фото осенины муз руководители ДОУ\IMG_1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96210"/>
            <a:ext cx="2411111" cy="2786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6800" y="304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муниципальных мероприятий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базе МБДОУ Д/с №4 «Берёзка»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Кузьминки»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Таня\Работа в 22 корпусе\календарь\IMG_20181025_104710.jpg"/>
          <p:cNvPicPr/>
          <p:nvPr/>
        </p:nvPicPr>
        <p:blipFill>
          <a:blip r:embed="rId5" cstate="print"/>
          <a:srcRect b="14912"/>
          <a:stretch>
            <a:fillRect/>
          </a:stretch>
        </p:blipFill>
        <p:spPr bwMode="auto">
          <a:xfrm>
            <a:off x="4343400" y="4191000"/>
            <a:ext cx="38862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9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82" y="1644267"/>
            <a:ext cx="2768600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муниципальных мероприятий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базе МБДОУ Д/с №4 «Берёзка»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(Осенняя палитра)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631884"/>
            <a:ext cx="2667000" cy="2000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305300"/>
            <a:ext cx="2819400" cy="211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1" y="1890415"/>
            <a:ext cx="2768600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680865"/>
            <a:ext cx="2895600" cy="2171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79149"/>
            <a:ext cx="2667000" cy="2000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9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муниципальных мероприятий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базе МБДОУ Д/с №4 «Берёзка»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(встречи с жителями микрорайона)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2" y="4648200"/>
            <a:ext cx="2667000" cy="200025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/>
          <a:stretch/>
        </p:blipFill>
        <p:spPr>
          <a:xfrm rot="5400000">
            <a:off x="3572946" y="4277375"/>
            <a:ext cx="2056101" cy="268605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/>
          <a:stretch/>
        </p:blipFill>
        <p:spPr>
          <a:xfrm rot="5400000">
            <a:off x="523222" y="1656809"/>
            <a:ext cx="2667001" cy="268605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5853" y="1805288"/>
            <a:ext cx="2754990" cy="2486903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3604" y="1837744"/>
            <a:ext cx="2752436" cy="24384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48" y="4572866"/>
            <a:ext cx="2590800" cy="207558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73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189" y="1167630"/>
            <a:ext cx="2332138" cy="1694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User\Desktop\календарь\IMG_20180226_170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898" y="3762882"/>
            <a:ext cx="2608452" cy="1956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2598" y="4185534"/>
            <a:ext cx="2719357" cy="1841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Таня\Работа в 22 корпусе\календарь\2s9BSPP5d2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5424" y="1742994"/>
            <a:ext cx="2735725" cy="1770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6" cstate="print"/>
          <a:srcRect r="1506" b="10811"/>
          <a:stretch>
            <a:fillRect/>
          </a:stretch>
        </p:blipFill>
        <p:spPr bwMode="auto">
          <a:xfrm>
            <a:off x="575615" y="2173634"/>
            <a:ext cx="2949809" cy="180266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:\Таня\Работа в 22 корпусе\фото\украшение группы\20181214_1730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615" y="4648200"/>
            <a:ext cx="3158185" cy="1841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4478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Совместные мероприятия с родителями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ыук\Desktop\Общая папка\Фото День открытых дверей 22.09.17\IMG_0802.JPG"/>
          <p:cNvPicPr>
            <a:picLocks noChangeAspect="1" noChangeArrowheads="1"/>
          </p:cNvPicPr>
          <p:nvPr/>
        </p:nvPicPr>
        <p:blipFill rotWithShape="1">
          <a:blip r:embed="rId2" cstate="print"/>
          <a:srcRect b="15161"/>
          <a:stretch/>
        </p:blipFill>
        <p:spPr bwMode="auto">
          <a:xfrm>
            <a:off x="6449290" y="957118"/>
            <a:ext cx="2050473" cy="23194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074" name="Picture 2" descr="C:\Users\гыук\Desktop\Общая папка\Фото День открытых дверей 22.09.17\IMG_0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812" y="3502423"/>
            <a:ext cx="2138843" cy="285179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075" name="Picture 3" descr="C:\Users\гыук\Desktop\Общая папка\Фото День открытых дверей 22.09.17\IMG_0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500" y="1371600"/>
            <a:ext cx="1710266" cy="1905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076" name="Picture 4" descr="C:\Users\гыук\Desktop\Общая папка\Фото День открытых дверей 22.09.17\_DSC0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0178" y="1371600"/>
            <a:ext cx="2621622" cy="17412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077" name="Picture 5" descr="C:\Users\гыук\Desktop\Общая папка\ФОТО группа №1 8 Марта\IMG_2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76697" y="3886540"/>
            <a:ext cx="3014194" cy="218058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3078" name="Picture 6" descr="C:\Users\гыук\Desktop\Общая папка\Фото группа 9 осень\IMG_11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151417" y="4218713"/>
            <a:ext cx="2549237" cy="19119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40872" y="302316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Совместные мероприятия 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Гость\Desktop\IMG_20180222_1635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21" y="1237647"/>
            <a:ext cx="2743200" cy="136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Гость\Desktop\IMG_20180222_1635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90" y="2449770"/>
            <a:ext cx="2892425" cy="1501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C:\Users\Гость\Desktop\IMG_20180222_163556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4" y="3200400"/>
            <a:ext cx="2767683" cy="164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Users\Гость\Desktop\СРП!!!!!\Фото ЦИПР новые февраль 2018\IMG_23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5923" y="4664899"/>
            <a:ext cx="2059996" cy="1524000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Гость\Desktop\СРП!!!!!\Фото ЦИПР новые февраль 2018\IMG_240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2205" y="4570743"/>
            <a:ext cx="2105394" cy="1688438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Гость\AppData\Local\Microsoft\Windows\Temporary Internet Files\Content.Word\IMG_247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6605" y="4649297"/>
            <a:ext cx="2077135" cy="1572346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1256" y="167842"/>
            <a:ext cx="842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(Служба ранней помощи, Центр игровой поддержки ребёнка)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0" y="1181221"/>
            <a:ext cx="2606252" cy="1737501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ыук\Desktop\Инновационная деятельность\vVWmHK1Li2o.jpg"/>
          <p:cNvPicPr>
            <a:picLocks noChangeAspect="1" noChangeArrowheads="1"/>
          </p:cNvPicPr>
          <p:nvPr/>
        </p:nvPicPr>
        <p:blipFill>
          <a:blip r:embed="rId2" cstate="print"/>
          <a:srcRect t="22973"/>
          <a:stretch>
            <a:fillRect/>
          </a:stretch>
        </p:blipFill>
        <p:spPr bwMode="auto">
          <a:xfrm>
            <a:off x="6781800" y="1219200"/>
            <a:ext cx="1819104" cy="1868269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C:\Users\гыук\Desktop\Общая папка\Учитель года 20018\Новая папка\_DSC0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2438400" cy="16195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9200" y="348734"/>
            <a:ext cx="6889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(обучение английскому языку)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10E~1\AppData\Local\Temp\Rar$DIa0.078\DSC_111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83933" y="4402667"/>
            <a:ext cx="2709333" cy="1524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27" name="Picture 3" descr="C:\Users\110E~1\AppData\Local\Temp\Rar$DIa0.673\DSC_111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810422" y="4467178"/>
            <a:ext cx="2451324" cy="159416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110E~1\AppData\Local\Temp\Rar$DIa0.208\DSC_112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572000"/>
            <a:ext cx="2057400" cy="144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гыук\Desktop\Общая папка\Инновационная деятельность\Английский язык\ФОТО английский\XZFCAwIk3h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447800"/>
            <a:ext cx="1600200" cy="2133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4800"/>
            <a:ext cx="2409290" cy="16002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гыук\Desktop\Общая папка\Учитель года 20018\1-Попкова Л.И.-Документы\1-Попкова Л.И.-Портрет.JPG"/>
          <p:cNvPicPr>
            <a:picLocks noChangeAspect="1" noChangeArrowheads="1"/>
          </p:cNvPicPr>
          <p:nvPr/>
        </p:nvPicPr>
        <p:blipFill>
          <a:blip r:embed="rId10" cstate="print"/>
          <a:srcRect t="17781"/>
          <a:stretch>
            <a:fillRect/>
          </a:stretch>
        </p:blipFill>
        <p:spPr bwMode="auto">
          <a:xfrm>
            <a:off x="609600" y="1447800"/>
            <a:ext cx="1447800" cy="205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822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1214</TotalTime>
  <Words>106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урок</dc:subject>
  <dc:creator>Стрелкова Н.</dc:creator>
  <cp:lastModifiedBy>Пользователь Windows</cp:lastModifiedBy>
  <cp:revision>554</cp:revision>
  <cp:lastPrinted>1601-01-01T00:00:00Z</cp:lastPrinted>
  <dcterms:created xsi:type="dcterms:W3CDTF">1601-01-01T00:00:00Z</dcterms:created>
  <dcterms:modified xsi:type="dcterms:W3CDTF">2019-10-03T08:41:07Z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